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4F42-1C7A-5B41-CDB3-2FB154143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10B0A3-3087-CE83-D662-E5766D777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5EFFD-E91A-99F8-9F61-93AEA9E4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6B044-2380-9042-110E-22AB222F1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FA969-CB6B-8A94-C1CD-98FEA31CF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7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E387C-A8F6-CE48-7EFF-9EE68A994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CEE66-86C9-95C0-D3C1-3DD28955B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E7F14-6942-6571-E2B1-73053956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62CA8-4F66-8769-90C7-FCF0EE28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6116C-0676-47B9-8288-2C3F0353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8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49F67C-9E4D-B6AA-AFEC-A4C6F1E3B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23662C-9C3B-353A-1032-FB3A32DA4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3C5E8-9163-32F1-D1C2-06D0B3493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22CB-6F63-616D-1CF4-0632EF8E6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E0066-96E2-D471-FB73-8D2F815A6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2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D0186-1E03-D6B1-5B3F-810A8A538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512A8-FA18-25C8-979A-46B91B6C4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491DB-D411-5541-897A-3FD2CB6F0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1601B-BF76-F93C-530A-A56500325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282FB-5092-2061-313E-4C4990BC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9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33EBB-2B49-B642-4178-EE860030C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55BF7-A682-30B8-DDFB-1E7368A94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D248F-EE33-AA1A-DD23-B94008AD0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F408D-ED89-08B7-9EF3-04C02519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29C60-F383-D3CF-B665-06BF91A3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71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8B8E7-C8D8-D46E-B438-89161245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DA172-28AD-C154-E0B6-8B375341B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97FA11-EA1C-F014-D249-97019B14E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CE90A-7C7B-4447-293F-54460E0D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AD292B-BDC9-8C88-C50E-02AF3874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7324C-5A15-CB9B-9BF8-7CD28003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03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327E2-0186-C348-78BB-D3F3E0E15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16294-8FC8-1F2D-93C9-289B86D07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3F925A-ADBA-FBFC-247F-38BBDFD69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4ECD5-5F81-0349-668F-4618AF13D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440BA9-8D39-2C0D-0032-4631CCBDD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F76FF4-87CB-6FA7-34C7-1390D59C1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1E012-364C-9EBB-17BC-8B83DB14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FB2B56-3E87-E416-5228-6E7A25A7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12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F91CC-A5B3-D634-15F5-FBF341326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49C540-12C9-42CA-CE37-2A48594E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DABC1-ADE5-FC7B-7D4E-FD14CF6D5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78C6F-97CE-3476-1344-232DDD9CB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05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3C864-6AE0-32E3-6CF8-6A03F671C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6F0696-6F50-EBB2-322F-438D029F5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F24D3-B2DE-C70B-681B-6742584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43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AEEBF-4C91-DAC4-968F-ED0063E18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6A8BE-C7AF-EA21-1ADC-635B9C949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24E9F-6748-317D-9E12-367230CBC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856C1-E775-A88C-191F-4DB80C41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91B45-D4E8-9A10-59FE-85F9147A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7B126-1328-395D-BA96-74AB274E3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38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348D-403C-CCCE-F9A4-54838315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FC46BA-66DF-725A-9778-C95D7D75E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F19C3B-F824-0ACC-68C4-B25E16405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A21224-C8E9-75CE-3A55-750C5B43D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1BF51-08DB-27DC-B261-59A5A2F5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6B83B-F436-22EF-8936-7C3B4A3A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7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42050F-A93E-5C1E-7B05-ED01EE57C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34E9A-07CE-2069-8000-90507CC3A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921EB-541A-7D86-A428-30CAA483D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D43291-7613-44D2-9397-24C6E6311F0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913FB-E671-A2AA-BB56-B34166175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F2F0F-42F9-ABD3-0AD9-3DFBF39A2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A0502B-15DF-494B-BD21-666886D1D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5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24B99-9418-30A1-9BEB-BAAA7EEFC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0607"/>
            <a:ext cx="9144000" cy="2182762"/>
          </a:xfrm>
        </p:spPr>
        <p:txBody>
          <a:bodyPr/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Hadlow Down Parish Assembly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5BF1FF-5496-EB61-9C8D-79FC3FABB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33369"/>
            <a:ext cx="9144000" cy="2524431"/>
          </a:xfrm>
        </p:spPr>
        <p:txBody>
          <a:bodyPr/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Bob Standley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County Councillor Wealden North East Division</a:t>
            </a:r>
          </a:p>
          <a:p>
            <a:r>
              <a:rPr lang="en-GB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Frant,Hadlow</a:t>
            </a: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Down,Mayfield</a:t>
            </a: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(part) </a:t>
            </a:r>
            <a:r>
              <a:rPr lang="en-GB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Rotherfield,Wadhurst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Lead Member Education and ISEND</a:t>
            </a:r>
          </a:p>
        </p:txBody>
      </p:sp>
    </p:spTree>
    <p:extLst>
      <p:ext uri="{BB962C8B-B14F-4D97-AF65-F5344CB8AC3E}">
        <p14:creationId xmlns:p14="http://schemas.microsoft.com/office/powerpoint/2010/main" val="233181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2CDA1-73BA-3C52-D0F5-1A00022EE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County Council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16F19-F2E5-5FD0-6196-53AAF0B1D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Net Revenue Budget 25-26  £579m This excludes maintained schools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Pressure on budgets  savings 25-26 of £13.5m plus used £11.5m of ear-marked reserves. 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Adult Social Care and Children's services take up 76% of Total Budget.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NHI  changes increased costs from, increasing revenue pressures</a:t>
            </a:r>
          </a:p>
        </p:txBody>
      </p:sp>
    </p:spTree>
    <p:extLst>
      <p:ext uri="{BB962C8B-B14F-4D97-AF65-F5344CB8AC3E}">
        <p14:creationId xmlns:p14="http://schemas.microsoft.com/office/powerpoint/2010/main" val="265053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B5C68-A8D6-709E-9AD3-01FC06B8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Projects  Delivered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D6267-38C2-BC1C-ECED-0DDA3688A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Majority of correspondence related to Highways –have completed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400 Patching repairs- 15000 potholes filled-600 drainage schemes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Work began on 16 priority road safety schemes including A272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800 pupils on Open Doors to get work experience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Excellence for All – Education Strategy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1965 Ukraine guests in East Sussex – Homes for Ukraine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3 new Youth Hubs including Heathfield</a:t>
            </a:r>
          </a:p>
          <a:p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6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D043C-5FC8-9FDA-A061-21D08BAEE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058" y="365125"/>
            <a:ext cx="1148162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Devolution and Local Govt 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54709-7961-8D58-57A5-0E59CE65E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Devolution and Local Govt Reorganisation separate but linked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Devolution means powers coming down from Whitehall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Proposal is for a Sussex Wide Combined Authority to include</a:t>
            </a:r>
          </a:p>
          <a:p>
            <a:pPr marL="0" indent="0">
              <a:buNone/>
            </a:pP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East Sussex, West Sussex and Brighton and Hove 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Elected Mayor – Strategic role and will include Police and Crime Commissioner responsibilities.</a:t>
            </a:r>
          </a:p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Mayor will have Cabinet consisting of  Leaders of Unitaries and can </a:t>
            </a:r>
            <a:r>
              <a:rPr lang="en-GB">
                <a:solidFill>
                  <a:schemeClr val="tx2">
                    <a:lumMod val="75000"/>
                    <a:lumOff val="25000"/>
                  </a:schemeClr>
                </a:solidFill>
              </a:rPr>
              <a:t>raise their own </a:t>
            </a: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precept</a:t>
            </a:r>
          </a:p>
          <a:p>
            <a:pPr marL="0" indent="0">
              <a:buNone/>
            </a:pP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Election for Mayor in May 26</a:t>
            </a:r>
          </a:p>
        </p:txBody>
      </p:sp>
    </p:spTree>
    <p:extLst>
      <p:ext uri="{BB962C8B-B14F-4D97-AF65-F5344CB8AC3E}">
        <p14:creationId xmlns:p14="http://schemas.microsoft.com/office/powerpoint/2010/main" val="286647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B6118-AB43-95BD-0DA3-A080ABEA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Local Government 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8DA9A-F1E1-9197-C31B-3111CC0F2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East Sussex County and 5 District and Boroughs will be abolished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New Unitary formed across current  East Sussex County Area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West Sussex will also become unitary – Brighton already is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May 2025 elections cancelled – Unitary Elections May 2027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Vesting Day May 2028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Parish powers not changing although new Town Councils in Hastings and Eastbourne likely replacing Borough Councils</a:t>
            </a:r>
          </a:p>
        </p:txBody>
      </p:sp>
    </p:spTree>
    <p:extLst>
      <p:ext uri="{BB962C8B-B14F-4D97-AF65-F5344CB8AC3E}">
        <p14:creationId xmlns:p14="http://schemas.microsoft.com/office/powerpoint/2010/main" val="2362831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279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Hadlow Down Parish Assembly</vt:lpstr>
      <vt:lpstr>County Council Finance</vt:lpstr>
      <vt:lpstr>Projects  Delivered</vt:lpstr>
      <vt:lpstr>Devolution and Local Govt Reform</vt:lpstr>
      <vt:lpstr>Local Government Reform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Standley</dc:creator>
  <cp:lastModifiedBy>Robert Standley</cp:lastModifiedBy>
  <cp:revision>10</cp:revision>
  <cp:lastPrinted>2025-04-11T11:05:07Z</cp:lastPrinted>
  <dcterms:created xsi:type="dcterms:W3CDTF">2025-04-08T08:44:41Z</dcterms:created>
  <dcterms:modified xsi:type="dcterms:W3CDTF">2025-04-11T13:11:22Z</dcterms:modified>
</cp:coreProperties>
</file>