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A1FC1-F74C-4818-82B1-7D5C61CC520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Report from </a:t>
            </a:r>
            <a:br>
              <a:rPr lang="en-US" dirty="0"/>
            </a:br>
            <a:r>
              <a:rPr lang="en-US" dirty="0"/>
              <a:t>Cllr Michael Lunn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86636A-6417-4938-B9FD-B71B19D115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Wealden District Councillor representing </a:t>
            </a:r>
          </a:p>
          <a:p>
            <a:r>
              <a:rPr lang="en-US" dirty="0"/>
              <a:t>Hadlow Down </a:t>
            </a:r>
          </a:p>
          <a:p>
            <a:r>
              <a:rPr lang="en-US" dirty="0"/>
              <a:t>and Rotherfield Ward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53FBC-ACEB-4DC6-A3EA-E7E08F8DB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E5F7-604B-45EF-ABF8-0151F8CA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7C2E4-39A2-40C9-8382-ECBA8AC11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logo for a council&#10;&#10;Description automatically generated">
            <a:extLst>
              <a:ext uri="{FF2B5EF4-FFF2-40B4-BE49-F238E27FC236}">
                <a16:creationId xmlns:a16="http://schemas.microsoft.com/office/drawing/2014/main" id="{8FBA8619-52A3-4F05-AF52-6CA489CCF0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537" y="5257800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3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8C59E-CE1B-47C1-B600-AB0D59AC4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2F381-5A7D-4CEF-86D9-B55E38A08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C5B7A-5EB6-4A46-8AB3-80F02FCB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728DE-96F2-411D-AEC9-EF921FBB5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858FB-8C3C-4CF0-8DB8-177732ED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75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C107C4-613E-4CFA-AADB-E2559A5F7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C2B5FE-3261-4CA0-AF0F-FBFCF5CDF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ABB67-59AA-4392-A8CC-D2AE29B5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0FDDE-6525-4621-8830-FF1693517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017BA-2975-420D-88D6-CA4EBDD3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61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B152F-060C-4D7E-8567-74AA6B7C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42700-429B-44CE-A228-8DB03E638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2FEDE-FACD-40F6-8827-768AB746A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9A8AD-7A77-4A89-AF64-B7D5A9EF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2FD31-453C-4385-A6FA-431716EF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logo for a council&#10;&#10;Description automatically generated">
            <a:extLst>
              <a:ext uri="{FF2B5EF4-FFF2-40B4-BE49-F238E27FC236}">
                <a16:creationId xmlns:a16="http://schemas.microsoft.com/office/drawing/2014/main" id="{5EC7BBFD-158A-4A19-B09D-53BB3BB866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537" y="5257800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2F1AE-8F69-4F12-B8E2-6C841FF89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2FCF1-25E1-4424-B1D3-AF7C9236E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4C192-2E8C-45CE-BDBB-0AAEC7040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34308-5F25-43E1-8376-E98B8CEE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CB791-9CEF-4DC5-9BBA-515D278E6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79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44C60-0622-4384-8E64-F28EF60DA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08C33-FF4F-46A9-B46E-303F58C33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BAEF6-9BC9-4E79-A8CB-442150369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F0C2D-7019-42D1-92B5-2402A7B0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C0054-63A4-4832-AB0C-DE73FB484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633A6-0637-4E16-B49D-0FB053F7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logo for a council&#10;&#10;Description automatically generated">
            <a:extLst>
              <a:ext uri="{FF2B5EF4-FFF2-40B4-BE49-F238E27FC236}">
                <a16:creationId xmlns:a16="http://schemas.microsoft.com/office/drawing/2014/main" id="{BAD6C9E9-3056-4744-B378-17CF244353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537" y="5257800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7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27C89-8988-4218-B603-8AB38B67B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57CF9-85A5-46F2-BCCB-0AAAA0D8A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F9053-D638-47F6-B0DC-0158D9E08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A13128-D2AB-4C48-8AF5-8D1007F2C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908E28-D478-4F32-BEAB-2E754703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A31A8E-106B-4173-AFB7-FC471CA5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3685C4-12F3-497D-8EEC-22A24B782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498710-6466-4DCE-BD9E-943C479E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8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2103B-954F-439B-99F5-1161C0C3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040AE-F87C-4C79-9610-D5EA76B57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66033-CDD4-404B-BEDE-2230FB46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493B6-FE9E-4A48-BD40-05A24B805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48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A8599-DF7C-4650-85FD-BB7BA3B32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B880E-368E-47A2-BF71-AEFDB3D34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44243-390C-46F7-998E-3F5FC477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6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160FB-E7A7-4E26-88AF-6A9E38FBD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CBF71-0B64-4F9A-BB65-24B79B481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53539-8FC9-4A58-BBE9-BC2A909A2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AC3F9-E502-45FC-A618-C4412280C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217D1-4C32-48F0-AB7E-94CEA409B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83F40-3781-4444-8538-DAD4E39A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9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B17F8-68A7-4D11-A58F-915C0AED5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0C7EF6-F0BA-4D5E-AB62-3DBE7E20D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6E5456-5563-4964-8357-A59515C4A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5081D-B649-494B-9E93-443250134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50E4F-2935-4255-A0D9-33D556E27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493B6-C26D-48C6-846F-DDBF678B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69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06F904-FCD4-4027-982F-AE6D0334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7B2A-71A6-42CC-B589-D0EB24578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45BF6-A073-4FA3-A731-F1E540844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16B7E-FB0C-4CD7-B188-857ED2F1C4D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D796D-0CE8-45DB-8214-438D55C1F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3199A-AFC8-4167-82CE-5E662160A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317AB-10D0-4585-BC3E-17EE4FE7A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6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consult.wealden.gov.uk/kpse/event/2726CE98-03BA-4520-8558-361BAA45F784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A633-36C3-4702-8414-EE28781EA0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Report from </a:t>
            </a:r>
            <a:br>
              <a:rPr lang="en-GB" dirty="0"/>
            </a:br>
            <a:r>
              <a:rPr lang="en-GB" dirty="0"/>
              <a:t>Cllr Michael Lunn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CBA8DE-984F-4F4C-85C2-B90F64583F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Wealden District Councillor representing </a:t>
            </a:r>
          </a:p>
          <a:p>
            <a:r>
              <a:rPr lang="en-GB" dirty="0"/>
              <a:t>Hadlow Down and Rotherfield Ward</a:t>
            </a:r>
          </a:p>
        </p:txBody>
      </p:sp>
    </p:spTree>
    <p:extLst>
      <p:ext uri="{BB962C8B-B14F-4D97-AF65-F5344CB8AC3E}">
        <p14:creationId xmlns:p14="http://schemas.microsoft.com/office/powerpoint/2010/main" val="311913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3A791-6365-49F2-9E25-263210F97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Headlines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9D301-44E5-4C2E-BF2B-D90C763BC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Council make up has changed significantly </a:t>
            </a:r>
          </a:p>
          <a:p>
            <a:r>
              <a:rPr lang="en-GB" dirty="0"/>
              <a:t>The Council has maintained 2.99% Council tax increase</a:t>
            </a:r>
          </a:p>
          <a:p>
            <a:r>
              <a:rPr lang="en-GB" dirty="0"/>
              <a:t>The community recycling bins at Wilderness Wood removed</a:t>
            </a:r>
          </a:p>
          <a:p>
            <a:r>
              <a:rPr lang="en-GB" dirty="0"/>
              <a:t>Planning enforcement across multiple areas remains challenging</a:t>
            </a:r>
          </a:p>
          <a:p>
            <a:r>
              <a:rPr lang="en-GB" dirty="0"/>
              <a:t>Council committees have been challenging as many new councillors don’t understand how a local District Council works</a:t>
            </a:r>
          </a:p>
          <a:p>
            <a:r>
              <a:rPr lang="en-GB" dirty="0"/>
              <a:t>Many new initiatives happening but nothing really delivered yet. </a:t>
            </a:r>
          </a:p>
          <a:p>
            <a:r>
              <a:rPr lang="en-GB" dirty="0"/>
              <a:t>New environmental improvements licensing proposals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5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BE67-B62F-4F78-B3EA-48443116A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Local Plan Regulation 18 consultation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2FFB21-DB62-4408-B790-E8EA7A70D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13758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en-GB" sz="1600" dirty="0"/>
              <a:t>Public Consultation now open till </a:t>
            </a:r>
            <a:r>
              <a:rPr lang="en-GB" sz="1600" b="0" i="0" dirty="0">
                <a:solidFill>
                  <a:srgbClr val="000000"/>
                </a:solidFill>
                <a:effectLst/>
              </a:rPr>
              <a:t>5pm on </a:t>
            </a:r>
            <a:r>
              <a:rPr lang="en-GB" sz="1600" b="1" i="0" dirty="0">
                <a:solidFill>
                  <a:srgbClr val="000000"/>
                </a:solidFill>
                <a:effectLst/>
              </a:rPr>
              <a:t>Friday 10</a:t>
            </a:r>
            <a:r>
              <a:rPr lang="en-GB" sz="1600" b="1" i="0" baseline="30000" dirty="0">
                <a:solidFill>
                  <a:srgbClr val="000000"/>
                </a:solidFill>
                <a:effectLst/>
              </a:rPr>
              <a:t>th</a:t>
            </a:r>
            <a:r>
              <a:rPr lang="en-GB" sz="1600" b="1" i="0" dirty="0">
                <a:solidFill>
                  <a:srgbClr val="000000"/>
                </a:solidFill>
                <a:effectLst/>
              </a:rPr>
              <a:t> May 2024</a:t>
            </a:r>
          </a:p>
          <a:p>
            <a:r>
              <a:rPr lang="en-GB" sz="1600" dirty="0">
                <a:solidFill>
                  <a:srgbClr val="000000"/>
                </a:solidFill>
              </a:rPr>
              <a:t>Responses must go through the official Councils consultation Portal </a:t>
            </a:r>
            <a:r>
              <a:rPr lang="en-GB" sz="1600" dirty="0">
                <a:solidFill>
                  <a:srgbClr val="000000"/>
                </a:solidFill>
                <a:hlinkClick r:id="rId2"/>
              </a:rPr>
              <a:t>https://consult.wealden.gov.uk/kpse/event/2726CE98-03BA-4520-8558-361BAA45F784</a:t>
            </a:r>
            <a:endParaRPr lang="en-GB" sz="1600" dirty="0">
              <a:solidFill>
                <a:srgbClr val="000000"/>
              </a:solidFill>
            </a:endParaRPr>
          </a:p>
          <a:p>
            <a:r>
              <a:rPr lang="en-GB" sz="1600" dirty="0">
                <a:solidFill>
                  <a:srgbClr val="000000"/>
                </a:solidFill>
              </a:rPr>
              <a:t>Impact on Hadlow Down is limited, as village is seen as an unsustainable location for development</a:t>
            </a:r>
          </a:p>
          <a:p>
            <a:r>
              <a:rPr lang="en-GB" sz="1600" dirty="0">
                <a:solidFill>
                  <a:srgbClr val="000000"/>
                </a:solidFill>
              </a:rPr>
              <a:t>Windfall sites will still likely to happen</a:t>
            </a:r>
          </a:p>
          <a:p>
            <a:r>
              <a:rPr lang="en-GB" sz="1600" dirty="0">
                <a:solidFill>
                  <a:srgbClr val="000000"/>
                </a:solidFill>
              </a:rPr>
              <a:t>Hadlow Down mainly impacted by traffic travelling through village from additional developments in Uckfield, </a:t>
            </a:r>
            <a:r>
              <a:rPr lang="en-GB" sz="1600" dirty="0" err="1">
                <a:solidFill>
                  <a:srgbClr val="000000"/>
                </a:solidFill>
              </a:rPr>
              <a:t>Horam</a:t>
            </a:r>
            <a:r>
              <a:rPr lang="en-GB" sz="1600" dirty="0">
                <a:solidFill>
                  <a:srgbClr val="000000"/>
                </a:solidFill>
              </a:rPr>
              <a:t>, Heathfield and Crowborough </a:t>
            </a:r>
          </a:p>
          <a:p>
            <a:r>
              <a:rPr lang="en-GB" sz="1600" dirty="0">
                <a:solidFill>
                  <a:srgbClr val="000000"/>
                </a:solidFill>
              </a:rPr>
              <a:t>Lots of new planning policy proposals – which I would encourage you to read and submit comments to the planning portal. </a:t>
            </a:r>
          </a:p>
          <a:p>
            <a:endParaRPr lang="en-GB" sz="16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  <p:pic>
        <p:nvPicPr>
          <p:cNvPr id="9" name="Content Placeholder 8" descr="A close-up of a business card&#10;&#10;Description automatically generated">
            <a:extLst>
              <a:ext uri="{FF2B5EF4-FFF2-40B4-BE49-F238E27FC236}">
                <a16:creationId xmlns:a16="http://schemas.microsoft.com/office/drawing/2014/main" id="{8E1B75CE-F72D-4C46-BE72-1ABABA33397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352" y="2108995"/>
            <a:ext cx="5438524" cy="3528218"/>
          </a:xfrm>
        </p:spPr>
      </p:pic>
    </p:spTree>
    <p:extLst>
      <p:ext uri="{BB962C8B-B14F-4D97-AF65-F5344CB8AC3E}">
        <p14:creationId xmlns:p14="http://schemas.microsoft.com/office/powerpoint/2010/main" val="1728755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Report from  Cllr Michael Lunn</vt:lpstr>
      <vt:lpstr>Headlines </vt:lpstr>
      <vt:lpstr>Draft Local Plan Regulation 18 consultation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Lunn</dc:creator>
  <cp:lastModifiedBy>Michael Lunn</cp:lastModifiedBy>
  <cp:revision>2</cp:revision>
  <dcterms:created xsi:type="dcterms:W3CDTF">2024-04-15T20:17:53Z</dcterms:created>
  <dcterms:modified xsi:type="dcterms:W3CDTF">2024-04-15T20:55:27Z</dcterms:modified>
</cp:coreProperties>
</file>