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0" r:id="rId4"/>
    <p:sldId id="263" r:id="rId5"/>
    <p:sldId id="261" r:id="rId6"/>
    <p:sldId id="259" r:id="rId7"/>
    <p:sldId id="262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219" autoAdjust="0"/>
  </p:normalViewPr>
  <p:slideViewPr>
    <p:cSldViewPr snapToGrid="0">
      <p:cViewPr varScale="1">
        <p:scale>
          <a:sx n="73" d="100"/>
          <a:sy n="73" d="100"/>
        </p:scale>
        <p:origin x="10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052" y="-22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370B4838-779A-49C9-831D-CF7965BD7DE3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9"/>
            <a:ext cx="5438775" cy="390842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FE0DF603-0925-4C3E-91AA-8224F081F0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65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152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55834" y="4777186"/>
            <a:ext cx="5438775" cy="39084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46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75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025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6789"/>
            <a:ext cx="5438775" cy="4512355"/>
          </a:xfrm>
        </p:spPr>
        <p:txBody>
          <a:bodyPr/>
          <a:lstStyle/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385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13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0DF603-0925-4C3E-91AA-8224F081F0E8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0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65983-0700-4413-A6EC-DB6CD39F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E6A7F-1880-49BE-9A26-08A6646AA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26D3E-68BF-43CC-9826-C5BD05ABC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5BC60-D9A8-4F6B-A6F0-DB979CB3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E4906-0BF1-47D0-A5AE-3470C28A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0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45D67-D922-4200-BE64-EED6628E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C29C67-CFBD-42BC-93CA-A04FCAA9C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43631-E84A-438C-AE6E-14B225C9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D53C8-29B2-4622-B819-CE65B400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4BAF3-B24C-4A48-918B-9FA7105C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83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D6159D-9A6E-40C3-A229-B241E88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697ED-08F6-489D-86C6-A95FAC787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9F2A-0820-4F81-B5AC-0089888F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289D1-19FA-4ECD-AA71-DB9A1957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4BFD6-F68E-4D09-A6CC-83245D23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406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FC750-F907-498D-A6BA-7F511A3D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85342-CE6E-4AB6-A616-C927684AF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69F50-68AD-4872-8136-03E168E2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9232D-0356-4EF4-9D9F-5158FF8D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5C290-8C7E-41D5-B7BB-5F19E6AD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5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4883-FE5A-48DD-8DDE-357BE705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3935C-D370-4FD1-992B-08626BB42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B472-88DA-43C1-88A7-E0FB4D6E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437F-0F59-44BF-951C-70E2FCB00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4FFD0-3982-4845-B019-90AF65FD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44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136CD-CFBA-4295-AC67-E3D570B63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50E4-7809-4403-8E0C-8E3BA53C0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798A-78DB-43BC-A775-0F38BCD8C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796FE-0ED7-45D3-A4FE-9A4FF979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72ADB-0C11-4708-A2AC-19A8DA91C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7ACC6-A080-4DE5-BDA7-4A63E4DE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62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5EF8F-219F-4889-B220-F2EC2A21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60479-5AB3-4861-A268-D82342AF6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DAF20-B195-47B9-961C-154366ED6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5B3632-7E41-4B7A-9030-69EDAA49D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5EC2E-ABF3-423F-9C21-8EE062EE9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D11A0-7CBB-47A3-972F-FF594A4D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9EE4E7-037C-4B2F-9FC5-BA0AEEF6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63BD27-B8CC-4F3C-890C-0FA23C29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8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8B5C4-46C9-463D-A061-55A613E9A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13EEA7-EA75-4EC9-ADC2-0D5AFCD6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2FAC0-89E4-4C2A-97E7-F12EEFA5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8DA7B-36EB-4F09-9A9D-1A004378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62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74C5BA-D8E8-4B83-974D-D68EAD00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3D5498-F836-466E-855F-9EB798AC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6E40C-B8B8-4357-AEA8-E825D3F5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76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179E5-7A59-48B1-B4FC-FCB0E6350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7582-2231-48F5-8588-0B1E4F21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54C76-ACA5-40AE-A348-C26C3B098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55894-FD13-4605-96A9-AE3A30B21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92DF4-D928-447F-8304-EF06131F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5FF96-B0F5-42DF-A4AB-08AAB5C8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53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36B1-A27E-439E-978F-E42C349C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1C1FA-6D38-48AC-B22C-D79D08E13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0B8CB-E813-40EC-A9E2-4486FB8C3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E08A6-4CA9-4134-B0B4-29F551BDA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38673-9C18-4556-8FA3-70310B87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A33B8-C5C7-43BE-9EF3-788E5077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2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C78F7-6B3C-4A3B-ACFC-792C9CC08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D7648-C41A-4CE3-A762-B2183D51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3AD12-5443-4626-BC53-63CE3276C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665-1C19-4979-888A-B0DD959FDC3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D3641-9563-4E78-A489-145A71C4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A0BF8-0AB4-45FA-B09A-FC8ABB925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3A463-1CD7-452E-911A-6D091CDD08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DB5F-A779-40F1-81B7-5D98F02D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0070C0"/>
                </a:solidFill>
              </a:rPr>
              <a:t>East Sussex County Council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EFB80F-76FE-41F5-9F05-7D632F98F4B5}"/>
              </a:ext>
            </a:extLst>
          </p:cNvPr>
          <p:cNvSpPr txBox="1"/>
          <p:nvPr/>
        </p:nvSpPr>
        <p:spPr>
          <a:xfrm>
            <a:off x="703385" y="1690688"/>
            <a:ext cx="108220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70C0"/>
                </a:solidFill>
              </a:rPr>
              <a:t>Bob Standley</a:t>
            </a:r>
          </a:p>
          <a:p>
            <a:pPr algn="ctr"/>
            <a:r>
              <a:rPr lang="en-GB" sz="4000" dirty="0">
                <a:solidFill>
                  <a:srgbClr val="0070C0"/>
                </a:solidFill>
              </a:rPr>
              <a:t> County Councillor Wealden North East Division</a:t>
            </a:r>
          </a:p>
          <a:p>
            <a:pPr algn="ctr"/>
            <a:r>
              <a:rPr lang="en-GB" sz="4000" dirty="0">
                <a:solidFill>
                  <a:srgbClr val="0070C0"/>
                </a:solidFill>
              </a:rPr>
              <a:t>Covers Frant, Hadlow Down, Mayfield(part) Rotherfield and Wadhurst</a:t>
            </a:r>
          </a:p>
          <a:p>
            <a:pPr algn="ctr"/>
            <a:endParaRPr lang="en-GB" sz="4000" dirty="0">
              <a:solidFill>
                <a:srgbClr val="0070C0"/>
              </a:solidFill>
            </a:endParaRPr>
          </a:p>
          <a:p>
            <a:pPr algn="ctr"/>
            <a:r>
              <a:rPr lang="en-GB" sz="4000" dirty="0">
                <a:solidFill>
                  <a:srgbClr val="0070C0"/>
                </a:solidFill>
              </a:rPr>
              <a:t>Cabinet Member for Education and ISEND</a:t>
            </a:r>
          </a:p>
          <a:p>
            <a:pPr algn="ctr"/>
            <a:r>
              <a:rPr lang="en-GB" sz="4000" dirty="0">
                <a:solidFill>
                  <a:srgbClr val="0070C0"/>
                </a:solidFill>
              </a:rPr>
              <a:t>Member Sussex Police and Crime Panel</a:t>
            </a:r>
          </a:p>
        </p:txBody>
      </p:sp>
    </p:spTree>
    <p:extLst>
      <p:ext uri="{BB962C8B-B14F-4D97-AF65-F5344CB8AC3E}">
        <p14:creationId xmlns:p14="http://schemas.microsoft.com/office/powerpoint/2010/main" val="290123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EEE3737-B9DC-5DE9-7084-33D8CC3403B9}"/>
              </a:ext>
            </a:extLst>
          </p:cNvPr>
          <p:cNvSpPr txBox="1"/>
          <p:nvPr/>
        </p:nvSpPr>
        <p:spPr>
          <a:xfrm>
            <a:off x="899410" y="629589"/>
            <a:ext cx="104543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Net revenue Budget 24/25 £538m but using £14.3m of reserves – can only be spent once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No reduction in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FF0000"/>
                </a:solidFill>
              </a:rPr>
              <a:t>It’s not all about potholes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 75% expenditure on Children and Adult Social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Corporate Peer Challenge found “well run well managed council”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East Sussex Pension Fund won Governance of the Year Award</a:t>
            </a:r>
          </a:p>
        </p:txBody>
      </p:sp>
    </p:spTree>
    <p:extLst>
      <p:ext uri="{BB962C8B-B14F-4D97-AF65-F5344CB8AC3E}">
        <p14:creationId xmlns:p14="http://schemas.microsoft.com/office/powerpoint/2010/main" val="111293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F533-DA41-4A4D-9958-B5C82335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936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</a:rPr>
              <a:t>Childrens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2986C3-AB64-402B-A233-F3A3D4A14BFB}"/>
              </a:ext>
            </a:extLst>
          </p:cNvPr>
          <p:cNvSpPr txBox="1"/>
          <p:nvPr/>
        </p:nvSpPr>
        <p:spPr>
          <a:xfrm>
            <a:off x="674557" y="1274164"/>
            <a:ext cx="109094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Significant pressure on Childrens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Particularly Looked After Children – complex cases –number cost over £1m a year per child -Budget overspent by £23m in current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Ofsted Inspection rated as “Good”</a:t>
            </a:r>
          </a:p>
          <a:p>
            <a:r>
              <a:rPr lang="en-GB" sz="3200" dirty="0">
                <a:solidFill>
                  <a:srgbClr val="FF0000"/>
                </a:solidFill>
              </a:rPr>
              <a:t>     lives improved by “consistently strong and effective support”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SEND cases increasing in numbers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6.7m extra Govt funding for additional Send places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FF0000"/>
                </a:solidFill>
              </a:rPr>
              <a:t>Recent residents survey suggested ESCC spend less on social care Adult and Children but opinion changes when their family affected.</a:t>
            </a:r>
          </a:p>
          <a:p>
            <a:endParaRPr lang="en-GB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07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F533-DA41-4A4D-9958-B5C82335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016"/>
            <a:ext cx="10515600" cy="77061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>
                <a:solidFill>
                  <a:schemeClr val="accent1">
                    <a:lumMod val="75000"/>
                  </a:schemeClr>
                </a:solidFill>
              </a:rPr>
              <a:t>Adult Care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2986C3-AB64-402B-A233-F3A3D4A14BFB}"/>
              </a:ext>
            </a:extLst>
          </p:cNvPr>
          <p:cNvSpPr txBox="1"/>
          <p:nvPr/>
        </p:nvSpPr>
        <p:spPr>
          <a:xfrm>
            <a:off x="1075766" y="1089213"/>
            <a:ext cx="104067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New Adult care strategy being implemented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Integrating health and social care challenging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Reablement Service after hospital stay 91% those using the service were at home within 90 days after hospital discharge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Ageing population- Expected highest number of 85 years + in next five years. Should ASC be centrally funded</a:t>
            </a:r>
            <a:r>
              <a:rPr lang="en-GB" sz="3200" dirty="0">
                <a:solidFill>
                  <a:srgbClr val="00B0F0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B0F0"/>
              </a:solidFill>
            </a:endParaRPr>
          </a:p>
          <a:p>
            <a:endParaRPr lang="en-GB" sz="3200" dirty="0">
              <a:solidFill>
                <a:srgbClr val="00B0F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58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F533-DA41-4A4D-9958-B5C82335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2321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solidFill>
                  <a:srgbClr val="7030A0"/>
                </a:solidFill>
              </a:rPr>
              <a:t>Skills and Jobs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2986C3-AB64-402B-A233-F3A3D4A14BFB}"/>
              </a:ext>
            </a:extLst>
          </p:cNvPr>
          <p:cNvSpPr txBox="1"/>
          <p:nvPr/>
        </p:nvSpPr>
        <p:spPr>
          <a:xfrm>
            <a:off x="1045029" y="1647930"/>
            <a:ext cx="978709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7030A0"/>
                </a:solidFill>
              </a:rPr>
              <a:t>Need to upskill workforce to attract well paid jobs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7030A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7030A0"/>
                </a:solidFill>
              </a:rPr>
              <a:t>1000 pupils attended “open doors” workplace visits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7030A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7030A0"/>
                </a:solidFill>
              </a:rPr>
              <a:t>Annual ICAN exhibition for vulnerable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7030A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7030A0"/>
                </a:solidFill>
              </a:rPr>
              <a:t>Youth Employment service concentrates on NEETS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7030A0"/>
                </a:solidFill>
              </a:rPr>
              <a:t>Not in education, employment  or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7030A0"/>
                </a:solidFill>
              </a:rPr>
              <a:t>  School Attendance still poor and below national  average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0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F533-DA41-4A4D-9958-B5C82335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016"/>
            <a:ext cx="10515600" cy="77061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/>
              <a:t>Highways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2986C3-AB64-402B-A233-F3A3D4A14BFB}"/>
              </a:ext>
            </a:extLst>
          </p:cNvPr>
          <p:cNvSpPr txBox="1"/>
          <p:nvPr/>
        </p:nvSpPr>
        <p:spPr>
          <a:xfrm>
            <a:off x="1075766" y="1089213"/>
            <a:ext cx="101668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Understand frustration with Highways esp. potholes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B0F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Contract specifies pothole criteria 19,000 repaired in nine months to December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Drainage an equal problem despite extra £3.1M funding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New Contractor started on May 1</a:t>
            </a:r>
            <a:r>
              <a:rPr lang="en-GB" sz="3200" baseline="30000" dirty="0">
                <a:solidFill>
                  <a:srgbClr val="00B0F0"/>
                </a:solidFill>
              </a:rPr>
              <a:t>st</a:t>
            </a:r>
            <a:r>
              <a:rPr lang="en-GB" sz="3200" dirty="0">
                <a:solidFill>
                  <a:srgbClr val="00B0F0"/>
                </a:solidFill>
              </a:rPr>
              <a:t> 2023 -Balfour Beatty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Extra funding allocated in 23/24 £5.3m patching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70 road improvement schemes completed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B0F0"/>
                </a:solidFill>
              </a:rPr>
              <a:t>Flexibus introduced</a:t>
            </a:r>
          </a:p>
          <a:p>
            <a:endParaRPr lang="en-GB" sz="3200" dirty="0">
              <a:solidFill>
                <a:srgbClr val="00B0F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1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08D088-8568-4FFD-BA97-A5B23E7CA3FF}"/>
              </a:ext>
            </a:extLst>
          </p:cNvPr>
          <p:cNvSpPr txBox="1"/>
          <p:nvPr/>
        </p:nvSpPr>
        <p:spPr>
          <a:xfrm>
            <a:off x="2662813" y="2200589"/>
            <a:ext cx="8370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chemeClr val="accent2">
                    <a:lumMod val="7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2413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13913</TotalTime>
  <Words>346</Words>
  <Application>Microsoft Office PowerPoint</Application>
  <PresentationFormat>Widescreen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East Sussex County Council</vt:lpstr>
      <vt:lpstr>PowerPoint Presentation</vt:lpstr>
      <vt:lpstr>Childrens Services</vt:lpstr>
      <vt:lpstr>Adult Care</vt:lpstr>
      <vt:lpstr>Skills and Jobs</vt:lpstr>
      <vt:lpstr>Highways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Porter</dc:creator>
  <cp:lastModifiedBy>Samantha Weatherill</cp:lastModifiedBy>
  <cp:revision>33</cp:revision>
  <cp:lastPrinted>2024-04-03T13:44:41Z</cp:lastPrinted>
  <dcterms:created xsi:type="dcterms:W3CDTF">2022-03-29T09:51:30Z</dcterms:created>
  <dcterms:modified xsi:type="dcterms:W3CDTF">2024-04-15T10:45:31Z</dcterms:modified>
</cp:coreProperties>
</file>