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EEE26-0A16-524A-B705-6ADB3259F5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34F677-FD4C-25F1-0403-07E11F6612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87942-B228-E685-B195-DC417E062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28CA-9FB0-024C-B1FE-AA656F52ACFF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166242-8037-A572-EAB0-64CC266A8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F59D1-BEEC-2127-1492-74D6C99BA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41F5-BEC6-4749-90BA-C9544E5B2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863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4D286-ED89-6A17-2719-2339F669B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BF269C-AE2B-D9A1-CB60-3ED6BCA55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773C7-E888-A876-81DF-E0883E549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28CA-9FB0-024C-B1FE-AA656F52ACFF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8AEB8-E82F-C70F-7C88-0F5114895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32362-32D3-A552-8CCB-AB47E5BEE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41F5-BEC6-4749-90BA-C9544E5B2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448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3B4AA0-4916-4C04-7D2A-0D638EB613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74CFD5-607D-2616-B5EB-E9B3E3B140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842BF-01AB-A547-A7B1-92DEB89A1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28CA-9FB0-024C-B1FE-AA656F52ACFF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AF2F31-6D08-9D8C-5C1E-92EB80538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13976-D182-FABF-BA97-CDD5087DC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41F5-BEC6-4749-90BA-C9544E5B2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975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08FCE-56AE-93B1-417C-9FA3B14EF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E1920-0C1F-6205-E0B2-CFAA51183E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2DADE-627E-CB8D-11F3-FB9CFDAAE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28CA-9FB0-024C-B1FE-AA656F52ACFF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32EED-73D3-449A-CDE1-C1310820A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8B5155-3B7F-CF58-8F15-76B40E3EA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41F5-BEC6-4749-90BA-C9544E5B2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685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B4695-078A-A16C-8CFB-427B7E644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68E01C-0E88-33A1-EB50-A0082F70D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95ADA5-4830-365B-F3E2-C42CA4927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28CA-9FB0-024C-B1FE-AA656F52ACFF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7FA2F-D498-B41E-AE3C-793391D44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AC7CB5-4BEE-4949-9947-9561A70FD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41F5-BEC6-4749-90BA-C9544E5B2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78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401CE-09A6-AD36-1C30-C8122B78B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E0A919-7496-D8C7-4250-BC6FD421AE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3BB082-92BE-902A-76DD-CA088CE824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BCE702-4DB7-BDE3-0764-7FC359CBA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28CA-9FB0-024C-B1FE-AA656F52ACFF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B8303A-B171-F2DC-4E99-1501F0D7D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57D7FD-7594-44D2-52BA-77B88996E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41F5-BEC6-4749-90BA-C9544E5B2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400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2F61B-ECAB-F9F8-3A54-BCABA0FBD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4200CF-235D-2483-0289-7D091D989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43B5A5-54C6-56E6-0414-BF98C1AB7E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FE1AE3-A62D-C25A-03B9-750AF94CB9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45D533-95A8-9559-3DBD-F9FEB39E66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5722CA-0877-8884-41CA-AFC352645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28CA-9FB0-024C-B1FE-AA656F52ACFF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64BC6F-84DF-0817-78B4-090BEA2D6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CDA253-F8AF-6D86-56B0-48CF93794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41F5-BEC6-4749-90BA-C9544E5B2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40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6902D-6B2B-C8D4-6879-A1807583E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A3B349-EE2B-14E7-4A18-E56FEB54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28CA-9FB0-024C-B1FE-AA656F52ACFF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9F3453-F109-B5FD-AE2F-8E2B1B958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3C18DC-4CDC-C0F4-CE0F-565F3D99A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41F5-BEC6-4749-90BA-C9544E5B2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84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928DDD-AC91-F00E-DD46-6480601E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28CA-9FB0-024C-B1FE-AA656F52ACFF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989AB6-8326-61D0-54B1-FFBEA25E5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2DFAE-8853-3D1E-3905-14D0DF149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41F5-BEC6-4749-90BA-C9544E5B2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80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45FD4-0760-42D0-3A77-C0E96EA41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182F8-86B4-7096-1C71-3DEF42368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6A7EE9-3FFB-0702-B9A7-EF4551C969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A13DB2-0A75-9B39-575B-F4B2382CB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28CA-9FB0-024C-B1FE-AA656F52ACFF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F9DEDB-2702-4D0F-43BA-9F745EBB4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665C25-F0E2-B4A7-0161-B578D4854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41F5-BEC6-4749-90BA-C9544E5B2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11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99346-374E-11F2-2F85-6F88FA85D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2A8BA9-1B97-532D-08B9-DAD804AC43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43AF81-5FAE-3F26-B736-F60E11D15C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1B0994-935C-3A3F-5BBF-00632533C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28CA-9FB0-024C-B1FE-AA656F52ACFF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BC602E-BB26-2C59-4B9E-1EF3B757B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057BF0-828D-CB8E-0889-C9ECBD902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41F5-BEC6-4749-90BA-C9544E5B2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726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38CA94-994E-5BEB-6114-EDADBD821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B50F7-2690-34DD-EBE7-3DEFAE419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59DF2-38CC-B427-716D-32AAB9E1FA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E628CA-9FB0-024C-B1FE-AA656F52ACFF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1A42D-1169-750C-2CFE-7C60653B2E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F1B37B-3186-066C-68D6-27D7CCBE3E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7741F5-BEC6-4749-90BA-C9544E5B2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173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C5FD8A-4D3C-5EA8-9BF5-489E207292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20654" r="1" b="533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FC02AE-FEFB-1B7E-7B69-676DEDEAF0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Hadlow Down Parish Assembly 2024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984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18547-F4E4-E965-1DEA-8C546BB02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EC9A7-06E2-BFBC-A06A-C09D1B05BD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Hello. My name is Cllr Alan Hobbs</a:t>
            </a:r>
          </a:p>
        </p:txBody>
      </p:sp>
    </p:spTree>
    <p:extLst>
      <p:ext uri="{BB962C8B-B14F-4D97-AF65-F5344CB8AC3E}">
        <p14:creationId xmlns:p14="http://schemas.microsoft.com/office/powerpoint/2010/main" val="714452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4BF9E-5521-7EB5-C36D-A9BC8E1F2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6467"/>
            <a:ext cx="10515600" cy="6492875"/>
          </a:xfrm>
        </p:spPr>
        <p:txBody>
          <a:bodyPr>
            <a:normAutofit fontScale="90000"/>
          </a:bodyPr>
          <a:lstStyle/>
          <a:p>
            <a:r>
              <a:rPr lang="en-GB" b="0" i="0" u="none" strike="noStrike" dirty="0">
                <a:solidFill>
                  <a:srgbClr val="454545"/>
                </a:solidFill>
                <a:effectLst/>
                <a:latin typeface="UICTFontTextStyleBody"/>
              </a:rPr>
              <a:t>I moved into this parish 2 years ago with my wife and son. I have gradually gotten to know various members of the community and found them all very welcoming. And I am very pleased to have been given the opportunity to join this parish council. I have been given the responsibility of the burial ground and tree warden. Although I am at the very beginning of this role I welcome any questions, concerns or indeed advice that any of you have to offer so I can </a:t>
            </a:r>
            <a:r>
              <a:rPr lang="en-GB" b="0" i="0" u="none" strike="noStrike" dirty="0" err="1">
                <a:solidFill>
                  <a:srgbClr val="454545"/>
                </a:solidFill>
                <a:effectLst/>
                <a:latin typeface="UICTFontTextStyleBody"/>
              </a:rPr>
              <a:t>fulfill</a:t>
            </a:r>
            <a:r>
              <a:rPr lang="en-GB" b="0" i="0" u="none" strike="noStrike" dirty="0">
                <a:solidFill>
                  <a:srgbClr val="454545"/>
                </a:solidFill>
                <a:effectLst/>
                <a:latin typeface="UICTFontTextStyleBody"/>
              </a:rPr>
              <a:t> my duties to its fullest capacity and learn to understand the difference aspects required of me.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088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44723-8F61-DCD2-5C3F-75CDFA33D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73543-E43B-0EC9-BE35-95E2DB3944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6727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</Words>
  <Application>Microsoft Office PowerPoint</Application>
  <PresentationFormat>Widescreen</PresentationFormat>
  <Paragraphs>3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Aptos</vt:lpstr>
      <vt:lpstr>Aptos Display</vt:lpstr>
      <vt:lpstr>Arial</vt:lpstr>
      <vt:lpstr>UICTFontTextStyleBody</vt:lpstr>
      <vt:lpstr>Office Theme</vt:lpstr>
      <vt:lpstr>Hadlow Down Parish Assembly 2024</vt:lpstr>
      <vt:lpstr>PowerPoint Presentation</vt:lpstr>
      <vt:lpstr>I moved into this parish 2 years ago with my wife and son. I have gradually gotten to know various members of the community and found them all very welcoming. And I am very pleased to have been given the opportunity to join this parish council. I have been given the responsibility of the burial ground and tree warden. Although I am at the very beginning of this role I welcome any questions, concerns or indeed advice that any of you have to offer so I can fulfill my duties to its fullest capacity and learn to understand the difference aspects required of me.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Hadlow Down Parish Assembly 2024</dc:title>
  <dc:creator>Vintagedriveways</dc:creator>
  <cp:lastModifiedBy>Samantha Weatherill</cp:lastModifiedBy>
  <cp:revision>3</cp:revision>
  <dcterms:created xsi:type="dcterms:W3CDTF">2024-04-13T06:56:26Z</dcterms:created>
  <dcterms:modified xsi:type="dcterms:W3CDTF">2024-04-15T10:40:17Z</dcterms:modified>
</cp:coreProperties>
</file>